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63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Medium" panose="00000600000000000000" pitchFamily="2" charset="0"/>
      <p:regular r:id="rId18"/>
      <p:bold r:id="rId19"/>
      <p:italic r:id="rId20"/>
      <p:boldItalic r:id="rId21"/>
    </p:embeddedFont>
    <p:embeddedFont>
      <p:font typeface="Public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gnlgoPnLGSEwSL3/sPzrxjYOv1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B0B87E-BAB3-4EDD-83A3-26742FE373EF}">
  <a:tblStyle styleId="{E1B0B87E-BAB3-4EDD-83A3-26742FE373E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30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251528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2139dc51b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2139dc51b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dc51b5f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dc51b5f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82"/>
            <a:ext cx="175242" cy="4758895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588223"/>
              <a:chOff x="129115" y="1196929"/>
              <a:chExt cx="175260" cy="25882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1200" cy="23823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46F26A-8428-5F1E-56CC-90A5CA5E4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013" y="2640950"/>
            <a:ext cx="4614862" cy="1702450"/>
          </a:xfrm>
        </p:spPr>
        <p:txBody>
          <a:bodyPr/>
          <a:lstStyle/>
          <a:p>
            <a:r>
              <a:rPr lang="en-IN" dirty="0"/>
              <a:t>“E-COMMERCE WEBSITE” </a:t>
            </a:r>
          </a:p>
          <a:p>
            <a:endParaRPr lang="en-IN" dirty="0"/>
          </a:p>
          <a:p>
            <a:r>
              <a:rPr lang="en-IN" dirty="0"/>
              <a:t> Task-2</a:t>
            </a:r>
          </a:p>
        </p:txBody>
      </p:sp>
    </p:spTree>
    <p:extLst>
      <p:ext uri="{BB962C8B-B14F-4D97-AF65-F5344CB8AC3E}">
        <p14:creationId xmlns:p14="http://schemas.microsoft.com/office/powerpoint/2010/main" val="2089121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00" y="730046"/>
            <a:ext cx="3394913" cy="32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Ecommerce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00" y="980768"/>
            <a:ext cx="4279817" cy="136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buFont typeface="EB Garamond Medium"/>
              <a:buChar char="▪"/>
            </a:pPr>
            <a:r>
              <a:rPr lang="en-US" dirty="0">
                <a:latin typeface="Times New Roman" pitchFamily="18" charset="0"/>
                <a:ea typeface="EB Garamond Medium"/>
                <a:cs typeface="Times New Roman" pitchFamily="18" charset="0"/>
                <a:sym typeface="EB Garamond Medium"/>
              </a:rPr>
              <a:t>It serves as a clear and well-defined statement of a problem that provides a foundation for understanding, analyzing, and solving it. Problem statements are commonly used in various fields, including business, research, project management, and problem-solving processes.</a:t>
            </a:r>
            <a:endParaRPr dirty="0">
              <a:latin typeface="Times New Roman" pitchFamily="18" charset="0"/>
              <a:ea typeface="EB Garamond Medium"/>
              <a:cs typeface="Times New Roman" pitchFamily="18" charset="0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9113" y="-2436002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454097799"/>
              </p:ext>
            </p:extLst>
          </p:nvPr>
        </p:nvGraphicFramePr>
        <p:xfrm>
          <a:off x="144700" y="2345525"/>
          <a:ext cx="4279816" cy="1981050"/>
        </p:xfrm>
        <a:graphic>
          <a:graphicData uri="http://schemas.openxmlformats.org/drawingml/2006/table">
            <a:tbl>
              <a:tblPr>
                <a:noFill/>
                <a:tableStyleId>{E1B0B87E-BAB3-4EDD-83A3-26742FE373EF}</a:tableStyleId>
              </a:tblPr>
              <a:tblGrid>
                <a:gridCol w="17395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9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443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44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au721220104006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Deepan R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 CD_7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4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au721220104017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solidFill>
                            <a:schemeClr val="accent5"/>
                          </a:solidFill>
                        </a:rPr>
                        <a:t>Kesavan</a:t>
                      </a:r>
                      <a:r>
                        <a:rPr lang="en-US" sz="1400" u="none" strike="noStrike" cap="none" baseline="0" dirty="0">
                          <a:solidFill>
                            <a:schemeClr val="accent5"/>
                          </a:solidFill>
                        </a:rPr>
                        <a:t> E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 CD_7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4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au721220104043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Sathish N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 CD_7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44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au721220104052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Sureshkumar G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accent5"/>
                          </a:solidFill>
                        </a:rPr>
                        <a:t> CD_7</a:t>
                      </a:r>
                      <a:endParaRPr sz="1400" u="none" strike="noStrike" cap="none" dirty="0"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2139dc51b5f_0_0"/>
          <p:cNvSpPr txBox="1">
            <a:spLocks noGrp="1"/>
          </p:cNvSpPr>
          <p:nvPr>
            <p:ph type="body" idx="1"/>
          </p:nvPr>
        </p:nvSpPr>
        <p:spPr>
          <a:xfrm>
            <a:off x="481875" y="590125"/>
            <a:ext cx="4896600" cy="19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UI and implement various components using react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Split design into components and Higher order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Define structure of the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Set the basic ui components with dummy data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Integrate the APIs to frontend to ensure the dynamic feature of website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Point base api to the severs base url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api calls for each element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Handle errors in the output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Render output of apis to different low level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Secure content of post apisx</a:t>
            </a:r>
            <a:endParaRPr sz="13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g2139dc51b5f_0_0"/>
          <p:cNvSpPr txBox="1">
            <a:spLocks noGrp="1"/>
          </p:cNvSpPr>
          <p:nvPr>
            <p:ph type="body" idx="2"/>
          </p:nvPr>
        </p:nvSpPr>
        <p:spPr>
          <a:xfrm>
            <a:off x="489475" y="3939576"/>
            <a:ext cx="7048500" cy="8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Developing complicated UI using react components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Using props drilling and context to pass variables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Getting familiar with different type of api calls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Handling different input data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g2139dc51b5f_0_0"/>
          <p:cNvSpPr txBox="1"/>
          <p:nvPr/>
        </p:nvSpPr>
        <p:spPr>
          <a:xfrm>
            <a:off x="445775" y="294088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g2139dc51b5f_0_0"/>
          <p:cNvSpPr txBox="1"/>
          <p:nvPr/>
        </p:nvSpPr>
        <p:spPr>
          <a:xfrm>
            <a:off x="546805" y="35465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g2139dc51b5f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</a:t>
            </a:r>
            <a:r>
              <a:rPr lang="en-US" sz="1800" b="1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g2139dc51b5f_0_0"/>
          <p:cNvSpPr txBox="1"/>
          <p:nvPr/>
        </p:nvSpPr>
        <p:spPr>
          <a:xfrm>
            <a:off x="445763" y="265272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g2139dc51b5f_0_0"/>
          <p:cNvPicPr preferRelativeResize="0"/>
          <p:nvPr/>
        </p:nvPicPr>
        <p:blipFill rotWithShape="1">
          <a:blip r:embed="rId3">
            <a:alphaModFix/>
          </a:blip>
          <a:srcRect l="-61190" t="-2110" r="61190" b="211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128587" y="-2328074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445779" y="316850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7739CC-47EF-4970-FE4E-6DFBBDAF1B02}"/>
              </a:ext>
            </a:extLst>
          </p:cNvPr>
          <p:cNvSpPr txBox="1"/>
          <p:nvPr/>
        </p:nvSpPr>
        <p:spPr>
          <a:xfrm>
            <a:off x="789102" y="922431"/>
            <a:ext cx="7715249" cy="1685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Requirements: Select an e-commerce platform or Content Management System (CMS) that suits your needs. Popular options include Shopify, WooCommerce (for WordPress), Magento, and BigCommerce..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Stack:Front End-Html Css And Javascript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Back End-Mysql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Data Collection:Data are collect from the website 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050" dirty="0"/>
          </a:p>
          <a:p>
            <a:endParaRPr lang="en-IN" sz="1050" dirty="0"/>
          </a:p>
          <a:p>
            <a:endParaRPr lang="en-IN" sz="10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FE94DB-AEE2-CC5D-6953-5190FFCCA2A6}"/>
              </a:ext>
            </a:extLst>
          </p:cNvPr>
          <p:cNvSpPr txBox="1"/>
          <p:nvPr/>
        </p:nvSpPr>
        <p:spPr>
          <a:xfrm rot="10800000" flipV="1">
            <a:off x="1056255" y="3725436"/>
            <a:ext cx="755808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this project is to create a fully functional e-commerce website where users can browse, search for products, add items to their cart, and make purchases securely. The website should provide a user-friendly interface for both customers and administrators</a:t>
            </a:r>
            <a:r>
              <a:rPr lang="en-IN" sz="1200" dirty="0"/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dc51b5f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dc51b5f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Project for Calculator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dc51b5f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main component with the outer structure of calculator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dc51b5f_0_1833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button component with on click handler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dc51b5f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` evaluateExpresion` function to evaluate value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dc51b5f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basic structure of text-editor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dc51b5f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main component with all feature buttons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dc51b5f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json object to store data for text editor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dc51b5f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both code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dc51b5f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411415" y="2112420"/>
            <a:ext cx="361070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US">
                <a:solidFill>
                  <a:srgbClr val="BD8738"/>
                </a:solidFill>
              </a:rPr>
              <a:t>https://github.com/Deepanr456/CD_07_Task-2_Frontend</a:t>
            </a:r>
            <a:endParaRPr lang="en-US" dirty="0">
              <a:solidFill>
                <a:srgbClr val="BD8738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388</Words>
  <Application>Microsoft Office PowerPoint</Application>
  <PresentationFormat>On-screen Show (16:9)</PresentationFormat>
  <Paragraphs>62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Public Sans</vt:lpstr>
      <vt:lpstr>Noto Sans Symbols</vt:lpstr>
      <vt:lpstr>EB Garamond</vt:lpstr>
      <vt:lpstr>Arial</vt:lpstr>
      <vt:lpstr>Calibri</vt:lpstr>
      <vt:lpstr>EB Garamond Medium</vt:lpstr>
      <vt:lpstr>Arial</vt:lpstr>
      <vt:lpstr>Times New Roman</vt:lpstr>
      <vt:lpstr>Simple Light</vt:lpstr>
      <vt:lpstr>PowerPoint Presentation</vt:lpstr>
      <vt:lpstr>Ecommerce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Sree harish suyambumani</cp:lastModifiedBy>
  <cp:revision>15</cp:revision>
  <dcterms:created xsi:type="dcterms:W3CDTF">2020-08-13T11:21:46Z</dcterms:created>
  <dcterms:modified xsi:type="dcterms:W3CDTF">2023-11-08T15:03:19Z</dcterms:modified>
</cp:coreProperties>
</file>